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50" d="100"/>
          <a:sy n="50" d="100"/>
        </p:scale>
        <p:origin x="186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bin"/><Relationship Id="rId7" Type="http://schemas.openxmlformats.org/officeDocument/2006/relationships/image" Target="../media/image42.png"/><Relationship Id="rId12" Type="http://schemas.openxmlformats.org/officeDocument/2006/relationships/image" Target="../media/image44.bin"/><Relationship Id="rId2" Type="http://schemas.openxmlformats.org/officeDocument/2006/relationships/image" Target="../media/image3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bin"/><Relationship Id="rId5" Type="http://schemas.openxmlformats.org/officeDocument/2006/relationships/image" Target="../media/image9.png"/><Relationship Id="rId10" Type="http://schemas.openxmlformats.org/officeDocument/2006/relationships/image" Target="../media/image42.bin"/><Relationship Id="rId4" Type="http://schemas.openxmlformats.org/officeDocument/2006/relationships/image" Target="../media/image40.bin"/><Relationship Id="rId9" Type="http://schemas.openxmlformats.org/officeDocument/2006/relationships/image" Target="../media/image4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1727</Words>
  <Application>Microsoft Office PowerPoint</Application>
  <PresentationFormat>Widescreen</PresentationFormat>
  <Paragraphs>610</Paragraphs>
  <Slides>25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Arial Unicode MS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31</cp:revision>
  <dcterms:created xsi:type="dcterms:W3CDTF">2024-05-09T12:23:10Z</dcterms:created>
  <dcterms:modified xsi:type="dcterms:W3CDTF">2024-11-27T18:09:12Z</dcterms:modified>
</cp:coreProperties>
</file>